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2" r:id="rId4"/>
    <p:sldId id="258" r:id="rId5"/>
    <p:sldId id="26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08"/>
    <p:restoredTop sz="72866"/>
  </p:normalViewPr>
  <p:slideViewPr>
    <p:cSldViewPr snapToGrid="0" snapToObjects="1">
      <p:cViewPr varScale="1">
        <p:scale>
          <a:sx n="111" d="100"/>
          <a:sy n="111" d="100"/>
        </p:scale>
        <p:origin x="4664" y="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mxLaRJrwE?si=ZzsEINcsDes5BHe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github.com/mcropsey/ai-huggingface-lab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AI Labs Demo Walkthrough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Hugging Face</a:t>
            </a: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Lab Python Programs</a:t>
            </a:r>
            <a:endParaRPr lang="en-US" sz="35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029581"/>
              </p:ext>
            </p:extLst>
          </p:nvPr>
        </p:nvGraphicFramePr>
        <p:xfrm>
          <a:off x="1144877" y="2112579"/>
          <a:ext cx="6872201" cy="419280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3342223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3529978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📄 File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🔍 Purpose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explore_csv_data.py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Load and analyze CSV data, show stats, plot histograms and correlations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image_classification_torchvision.py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Classify an image using a pretrained ResNet-18 model from torchvision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sentiment_analysis_hf.py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Run sentiment analysis using Hugging Face Transformers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text_generation_gpt2.py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Generate text from a prompt using GPT-2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train_custom_dataset.py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Build, train, and evaluate a model on a synthetic dataset using PyTorch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train_spam_detector.py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Training and saving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976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spam_classifier.pth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Using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61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>
                <a:latin typeface="+mj-lt"/>
              </a:rPr>
              <a:t> The Core </a:t>
            </a:r>
            <a:r>
              <a:rPr lang="en-US" sz="1300" b="1" dirty="0" err="1">
                <a:latin typeface="+mj-lt"/>
              </a:rPr>
              <a:t>PyTorch</a:t>
            </a:r>
            <a:r>
              <a:rPr lang="en-US" sz="1300" b="1" dirty="0">
                <a:latin typeface="+mj-lt"/>
              </a:rPr>
              <a:t> Libraries: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latin typeface="+mj-lt"/>
              </a:rPr>
              <a:t>torch, </a:t>
            </a:r>
            <a:r>
              <a:rPr lang="en-US" sz="1300" dirty="0" err="1">
                <a:latin typeface="+mj-lt"/>
              </a:rPr>
              <a:t>torchvision</a:t>
            </a:r>
            <a:r>
              <a:rPr lang="en-US" sz="1300" dirty="0">
                <a:latin typeface="+mj-lt"/>
              </a:rPr>
              <a:t>, </a:t>
            </a:r>
            <a:r>
              <a:rPr lang="en-US" sz="1300" dirty="0" err="1">
                <a:latin typeface="+mj-lt"/>
              </a:rPr>
              <a:t>torchaudio</a:t>
            </a:r>
            <a:endParaRPr lang="en-US" sz="1300" b="1" dirty="0">
              <a:latin typeface="+mj-lt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b="1" dirty="0">
                <a:latin typeface="+mj-lt"/>
              </a:rPr>
              <a:t>Main framework</a:t>
            </a:r>
            <a:r>
              <a:rPr lang="en-US" sz="1300" dirty="0">
                <a:latin typeface="+mj-lt"/>
              </a:rPr>
              <a:t> for building and training AI models using </a:t>
            </a:r>
            <a:r>
              <a:rPr lang="en-US" sz="1300" dirty="0" err="1">
                <a:latin typeface="+mj-lt"/>
              </a:rPr>
              <a:t>PyTorch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Handles </a:t>
            </a:r>
            <a:r>
              <a:rPr lang="en-US" sz="1300" b="1" dirty="0">
                <a:latin typeface="+mj-lt"/>
              </a:rPr>
              <a:t>tensor operations</a:t>
            </a:r>
            <a:r>
              <a:rPr lang="en-US" sz="1300" dirty="0">
                <a:latin typeface="+mj-lt"/>
              </a:rPr>
              <a:t> (like NumPy, but with GPU support).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Supports building </a:t>
            </a:r>
            <a:r>
              <a:rPr lang="en-US" sz="1300" b="1" dirty="0">
                <a:latin typeface="+mj-lt"/>
              </a:rPr>
              <a:t>neural networks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Provides tools for </a:t>
            </a:r>
            <a:r>
              <a:rPr lang="en-US" sz="1300" b="1" dirty="0">
                <a:latin typeface="+mj-lt"/>
              </a:rPr>
              <a:t>automatic differentiation</a:t>
            </a:r>
            <a:r>
              <a:rPr lang="en-US" sz="1300" dirty="0">
                <a:latin typeface="+mj-lt"/>
              </a:rPr>
              <a:t> (for training).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Includes utilities like </a:t>
            </a:r>
            <a:r>
              <a:rPr lang="en-US" sz="1300" b="1" dirty="0">
                <a:latin typeface="+mj-lt"/>
              </a:rPr>
              <a:t>optimizers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loss functions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data loaders</a:t>
            </a:r>
            <a:r>
              <a:rPr lang="en-US" sz="1300" dirty="0">
                <a:latin typeface="+mj-lt"/>
              </a:rPr>
              <a:t>, etc.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Transformers --- Pretrained NLP models interface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Pandas --- Data analysis and manipulation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Matplotlib --- Create charts and graphs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Pillow --- Image processing and editing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Requests --- Send HTTP web requests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Lab Steps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6265149" cy="433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Pre-Req:  Lab Environment Setup Guide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https://youtu.be/HFmxLaRJrwE?si=ZzsEINcsDes5BHeq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/>
              <a:t>nvidia-smi </a:t>
            </a:r>
            <a:r>
              <a:rPr lang="en-US" sz="2000" dirty="0"/>
              <a:t>--- verify NVIDIA Cuda libs installed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Only needed if you have NVIDIA else you can use CPU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update -y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install git -y</a:t>
            </a: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cd ai-</a:t>
            </a:r>
            <a:r>
              <a:rPr lang="en-US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huggingface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-labs/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python3.11 -m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endParaRPr lang="en-US" sz="1500" b="1" i="1" dirty="0">
              <a:solidFill>
                <a:srgbClr val="7030A0"/>
              </a:solidFill>
            </a:endParaRP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source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/bin/activate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Python3.11 __</a:t>
            </a:r>
            <a:r>
              <a:rPr lang="en-US" sz="1600" dirty="0" err="1"/>
              <a:t>name_of_program_to_run.py</a:t>
            </a:r>
            <a:endParaRPr lang="en-US" sz="1600" dirty="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rogram&#10;&#10;AI-generated content may be incorrect.">
            <a:extLst>
              <a:ext uri="{FF2B5EF4-FFF2-40B4-BE49-F238E27FC236}">
                <a16:creationId xmlns:a16="http://schemas.microsoft.com/office/drawing/2014/main" id="{9D5FED40-B55B-DC24-1A0A-BCB63AAA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252" y="457200"/>
            <a:ext cx="51114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1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2672</TotalTime>
  <Words>570</Words>
  <Application>Microsoft Macintosh PowerPoint</Application>
  <PresentationFormat>On-screen Show (4:3)</PresentationFormat>
  <Paragraphs>88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Calibri</vt:lpstr>
      <vt:lpstr>Office Theme</vt:lpstr>
      <vt:lpstr>AI Labs Demo Walkthrough</vt:lpstr>
      <vt:lpstr>Lab Python Programs</vt:lpstr>
      <vt:lpstr>WSL Environment Update</vt:lpstr>
      <vt:lpstr>Lab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35</cp:revision>
  <dcterms:created xsi:type="dcterms:W3CDTF">2013-01-27T09:14:16Z</dcterms:created>
  <dcterms:modified xsi:type="dcterms:W3CDTF">2025-06-17T02:56:13Z</dcterms:modified>
  <cp:category/>
</cp:coreProperties>
</file>